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86" r:id="rId4"/>
    <p:sldId id="289" r:id="rId5"/>
    <p:sldId id="288" r:id="rId6"/>
    <p:sldId id="287" r:id="rId7"/>
    <p:sldId id="257" r:id="rId8"/>
    <p:sldId id="258" r:id="rId9"/>
    <p:sldId id="292" r:id="rId10"/>
    <p:sldId id="291" r:id="rId11"/>
    <p:sldId id="290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8CFF"/>
    <a:srgbClr val="13171A"/>
    <a:srgbClr val="8C8C8C"/>
    <a:srgbClr val="A11950"/>
    <a:srgbClr val="007D79"/>
    <a:srgbClr val="6E3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2"/>
  </p:normalViewPr>
  <p:slideViewPr>
    <p:cSldViewPr snapToGrid="0" snapToObjects="1">
      <p:cViewPr>
        <p:scale>
          <a:sx n="57" d="100"/>
          <a:sy n="57" d="100"/>
        </p:scale>
        <p:origin x="212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jpeg>
</file>

<file path=ppt/media/image11.tiff>
</file>

<file path=ppt/media/image12.tiff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tiff>
</file>

<file path=ppt/media/image2.jpeg>
</file>

<file path=ppt/media/image20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530C-9227-5646-9372-516E730FC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EA34C-EA8B-E941-8A62-F9171641A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EDC1-3150-134C-A10E-DA505356F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29103-0F23-4747-8A35-2C303216F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C1FFF-DFB1-8546-9B08-BFD33E19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9519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BCBF-E9BD-8C4B-943D-5C7638A4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2975-BF77-0D40-BD29-636D62D36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37E7E-5648-B446-BB50-9183C7AEF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582FF-8B36-7D43-86D2-656F1834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6A8C8-FF1B-7E4D-A524-A6C39757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5921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3AD3CE-B2AF-9A40-B207-880700A713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07AE36-D166-2547-B5B7-CDD79BB27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EB629-F2AF-2546-A4E2-238350514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8BF7-EB5B-F145-A26B-8935C774E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F73D7-E961-824E-8757-0DF519DFA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358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D66BE-724E-2E45-A0FB-6920F9D4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58513-ED01-E845-8429-B53A2595F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1C5DC-B97A-F846-8519-57FBD2E9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B3C4B-6288-504C-ACBF-BCAFF81A3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EF1BB-52E4-174A-A298-509F6BB54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877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CAC34-198A-D44A-B425-2D81335B3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30B67-BB47-8443-9DC9-A92AEC255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607B9-9E6E-A743-9EE3-13124944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3C957-D245-C048-82ED-26B01A94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43F58-D6DE-F449-B957-3033FC6F1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415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E2C6-7D73-9B47-A672-C3425C3BF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A07D0-2E18-F944-A39F-5CCADF43B5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C2DB4-A355-FE43-BB42-F2F5469EC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8CC07-BCD2-AC4D-B76C-DBD308F3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276AB-908D-1A47-AFF8-807850E93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990F6-0A4C-A841-AECC-E3324F99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183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5DE5B-BAFC-E441-A3D1-E09B9ABD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5BFBA-FD0F-9B4E-8C27-9C91A6408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A3DD8-6750-5348-81EF-55C7F298E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764171-7696-6946-A082-FBE8F2CF3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AB8DF-CCC8-404F-919A-D30739785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282194-82E5-A74C-9F38-77FD3B601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1D761-D8BC-ED4B-9DC6-08B79FE7D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DC408-4752-F640-BF12-CC99B31BD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5743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0DE3B-57F8-5B4C-BC93-A47687D1F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13A012-5733-034B-8E93-17ABAD55A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35305-EA37-8A4E-8891-816108E41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06EC7-1082-1246-ABAB-D18DE175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1685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F2279D-2D1B-5546-BC97-70342FD2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FCCF3-72D7-EF46-B74C-178EF67D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E3D76-1AD5-CC4F-92E8-80F775C9F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6604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F04B6-862F-B545-AAC6-0B9523239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4BED0-B0E7-7049-B303-938023FF1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E0CF2-1CFB-8749-9427-C78FBEBF3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41A97-23A8-7D41-8072-8E2CC0C91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312F6-EE35-374C-A6D9-5A333E68F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CF409-8031-5A46-8A86-A5672C81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20124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FC58-96AE-AA41-9A4E-9CD70359F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F1830-02C1-804E-87E1-84D22D14C3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49F74-BB38-1943-A424-72B72507E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A5C16-FBBE-6446-9B8C-F28F0C3B7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ECDAD-2B63-0A40-81C9-E4FFE487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5273C-C6E7-CB40-8422-0195E236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144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C36FBF-31C7-DF45-B5F6-CF9721C6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028D9-8057-EC46-A7CC-3865A9E95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7FD37-E647-E941-8D78-B793E46961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2F9BF-E3B5-AF42-945A-6950DF961A74}" type="datetimeFigureOut">
              <a:rPr lang="es-ES" smtClean="0"/>
              <a:t>31/1/19</a:t>
            </a:fld>
            <a:endParaRPr lang="es-E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5C4E2-956B-914E-A43A-B33E883F8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E0048-7C4B-B14E-944F-9166A292F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AD3EB-4398-DE45-9287-36014C462204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396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tiff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73C0-DC9E-0C4C-8186-435D46E6E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algn="r"/>
            <a:r>
              <a:rPr lang="es-ES" dirty="0" err="1">
                <a:solidFill>
                  <a:schemeClr val="bg1"/>
                </a:solidFill>
                <a:latin typeface="IBM Plex Sans Medium" panose="020B0503050203000203" pitchFamily="34" charset="77"/>
              </a:rPr>
              <a:t>Educator’s</a:t>
            </a:r>
            <a:r>
              <a:rPr lang="es-ES" dirty="0">
                <a:solidFill>
                  <a:schemeClr val="bg1"/>
                </a:solidFill>
                <a:latin typeface="IBM Plex Sans Medium" panose="020B0503050203000203" pitchFamily="34" charset="77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IBM Plex Sans Medium" panose="020B0503050203000203" pitchFamily="34" charset="77"/>
              </a:rPr>
              <a:t>Qiskit</a:t>
            </a:r>
            <a:endParaRPr lang="es-ES" dirty="0">
              <a:solidFill>
                <a:schemeClr val="bg1"/>
              </a:solidFill>
              <a:latin typeface="IBM Plex Sans Medium" panose="020B050305020300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FB59A-A718-204C-BDAB-9406819E3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/>
          <a:p>
            <a:pPr algn="r"/>
            <a:r>
              <a:rPr lang="es-ES" dirty="0" err="1">
                <a:solidFill>
                  <a:schemeClr val="bg1"/>
                </a:solidFill>
              </a:rPr>
              <a:t>Making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life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easier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for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educators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using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Qiskit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5421D7-B4B2-6947-9F0C-4A8DF43E68A0}"/>
              </a:ext>
            </a:extLst>
          </p:cNvPr>
          <p:cNvSpPr txBox="1"/>
          <p:nvPr/>
        </p:nvSpPr>
        <p:spPr>
          <a:xfrm>
            <a:off x="6096000" y="6096402"/>
            <a:ext cx="5698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" dirty="0">
                <a:solidFill>
                  <a:schemeClr val="bg1">
                    <a:lumMod val="65000"/>
                  </a:schemeClr>
                </a:solidFill>
                <a:latin typeface="IBM Plex Mono Light" panose="020B0409050203000203" pitchFamily="49" charset="77"/>
              </a:rPr>
              <a:t>IBM Q Services Kick-Off  2019  Hackathon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570196-C5E6-654E-8207-0AE37D8EE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883" y="1881652"/>
            <a:ext cx="2423532" cy="325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46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0471-913B-D442-98EB-C7059EF2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Localized content improves accessibility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BE4CC6-A3DF-9C42-B825-56E1DE9DA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4494" y="2182464"/>
            <a:ext cx="5801784" cy="435133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8EF7E6-8468-8E43-8D8C-8FB9B170EF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182463"/>
            <a:ext cx="2105722" cy="19892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2BA926-E906-EA4E-9876-6F79CE12FCD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3214" y="2182463"/>
            <a:ext cx="2582865" cy="19496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9C72D85-6D3D-144C-BDE8-CB1C1E39271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44" y="4544548"/>
            <a:ext cx="2423080" cy="1949605"/>
          </a:xfrm>
          <a:prstGeom prst="rect">
            <a:avLst/>
          </a:prstGeom>
        </p:spPr>
      </p:pic>
      <p:pic>
        <p:nvPicPr>
          <p:cNvPr id="24" name="Content Placeholder 7">
            <a:extLst>
              <a:ext uri="{FF2B5EF4-FFF2-40B4-BE49-F238E27FC236}">
                <a16:creationId xmlns:a16="http://schemas.microsoft.com/office/drawing/2014/main" id="{2B322A7E-9BEF-3847-B3BA-732A97C3882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>
          <a:xfrm>
            <a:off x="3207675" y="4544548"/>
            <a:ext cx="2497527" cy="2129515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77572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97DCE-7222-C349-888C-55DC3519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first MVP and for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408D-D244-584D-808A-FEA7BB7AC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s-ES" sz="3600" dirty="0" err="1">
                <a:latin typeface="IBM Plex Sans" panose="020B0503050203000203" pitchFamily="34" charset="77"/>
              </a:rPr>
              <a:t>Create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initial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version</a:t>
            </a:r>
            <a:r>
              <a:rPr lang="es-ES" sz="3600" dirty="0">
                <a:latin typeface="IBM Plex Sans" panose="020B0503050203000203" pitchFamily="34" charset="77"/>
              </a:rPr>
              <a:t> of </a:t>
            </a:r>
            <a:r>
              <a:rPr lang="es-ES" sz="3600" dirty="0" err="1">
                <a:latin typeface="IBM Plex Sans" panose="020B0503050203000203" pitchFamily="34" charset="77"/>
              </a:rPr>
              <a:t>Educator’s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Qiskit</a:t>
            </a:r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r>
              <a:rPr lang="es-ES" sz="3600" dirty="0">
                <a:latin typeface="IBM Plex Sans" panose="020B0503050203000203" pitchFamily="34" charset="77"/>
              </a:rPr>
              <a:t>Invite </a:t>
            </a:r>
            <a:r>
              <a:rPr lang="es-ES" sz="3600" dirty="0" err="1">
                <a:latin typeface="IBM Plex Sans" panose="020B0503050203000203" pitchFamily="34" charset="77"/>
              </a:rPr>
              <a:t>select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faculty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members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for</a:t>
            </a:r>
            <a:r>
              <a:rPr lang="es-ES" sz="3600" dirty="0">
                <a:latin typeface="IBM Plex Sans" panose="020B0503050203000203" pitchFamily="34" charset="77"/>
              </a:rPr>
              <a:t> beta </a:t>
            </a:r>
            <a:r>
              <a:rPr lang="es-ES" sz="3600" dirty="0" err="1">
                <a:latin typeface="IBM Plex Sans" panose="020B0503050203000203" pitchFamily="34" charset="77"/>
              </a:rPr>
              <a:t>testing</a:t>
            </a:r>
            <a:r>
              <a:rPr lang="es-ES" sz="3600" dirty="0">
                <a:latin typeface="IBM Plex Sans" panose="020B0503050203000203" pitchFamily="34" charset="77"/>
              </a:rPr>
              <a:t> and </a:t>
            </a:r>
            <a:r>
              <a:rPr lang="es-ES" sz="3600" dirty="0" err="1">
                <a:latin typeface="IBM Plex Sans" panose="020B0503050203000203" pitchFamily="34" charset="77"/>
              </a:rPr>
              <a:t>gather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feedback</a:t>
            </a:r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endParaRPr lang="es-ES" sz="3600" dirty="0">
              <a:latin typeface="IBM Plex Sans" panose="020B0503050203000203" pitchFamily="34" charset="77"/>
            </a:endParaRPr>
          </a:p>
          <a:p>
            <a:pPr marL="285750" indent="-285750"/>
            <a:r>
              <a:rPr lang="es-ES" sz="3600" dirty="0" err="1">
                <a:latin typeface="IBM Plex Sans" panose="020B0503050203000203" pitchFamily="34" charset="77"/>
              </a:rPr>
              <a:t>Integration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with</a:t>
            </a:r>
            <a:r>
              <a:rPr lang="es-ES" sz="3600" dirty="0">
                <a:latin typeface="IBM Plex Sans" panose="020B0503050203000203" pitchFamily="34" charset="77"/>
              </a:rPr>
              <a:t> IQS in </a:t>
            </a:r>
            <a:r>
              <a:rPr lang="es-ES" sz="3600" dirty="0" err="1">
                <a:latin typeface="IBM Plex Sans" panose="020B0503050203000203" pitchFamily="34" charset="77"/>
              </a:rPr>
              <a:t>the</a:t>
            </a:r>
            <a:r>
              <a:rPr lang="es-ES" sz="3600" dirty="0">
                <a:latin typeface="IBM Plex Sans" panose="020B0503050203000203" pitchFamily="34" charset="77"/>
              </a:rPr>
              <a:t> </a:t>
            </a:r>
            <a:r>
              <a:rPr lang="es-ES" sz="3600" dirty="0" err="1">
                <a:latin typeface="IBM Plex Sans" panose="020B0503050203000203" pitchFamily="34" charset="77"/>
              </a:rPr>
              <a:t>future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93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vatars3.githubusercontent.com/u/18051574?s=460&amp;v=4">
            <a:extLst>
              <a:ext uri="{FF2B5EF4-FFF2-40B4-BE49-F238E27FC236}">
                <a16:creationId xmlns:a16="http://schemas.microsoft.com/office/drawing/2014/main" id="{42FA8F5B-D3B3-5F41-95E1-567C1BB17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51222" y="1353215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ee.princeton.edu/sites/default/files/abrahamasfaw_web.jpg">
            <a:extLst>
              <a:ext uri="{FF2B5EF4-FFF2-40B4-BE49-F238E27FC236}">
                <a16:creationId xmlns:a16="http://schemas.microsoft.com/office/drawing/2014/main" id="{93E21425-B1A7-584A-A32D-B0F6E5587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47535" y="4434845"/>
            <a:ext cx="2129615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497CED7-9172-8C4A-958B-72D9791B8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4215" y="1873609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CA8962A-24F2-8A4F-A34F-78367B513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00132" y="1873609"/>
            <a:ext cx="1419743" cy="141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B5CFA10-DEDE-E94B-B205-D112A8644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62925" y="4925216"/>
            <a:ext cx="1420092" cy="142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108A124-F971-6943-8A85-829687797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59812" y="4272193"/>
            <a:ext cx="1420092" cy="142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AD49616-BF33-4040-B7FE-36FED76321B3}"/>
              </a:ext>
            </a:extLst>
          </p:cNvPr>
          <p:cNvSpPr txBox="1"/>
          <p:nvPr/>
        </p:nvSpPr>
        <p:spPr>
          <a:xfrm>
            <a:off x="4767916" y="2693435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James </a:t>
            </a:r>
            <a:r>
              <a:rPr lang="es-ES" dirty="0" err="1">
                <a:latin typeface="IBM Plex Sans" panose="020B0503050203000203" pitchFamily="34" charset="77"/>
              </a:rPr>
              <a:t>Wootton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703478-2791-EA4F-B0A9-8A6D3908DBEE}"/>
              </a:ext>
            </a:extLst>
          </p:cNvPr>
          <p:cNvSpPr txBox="1"/>
          <p:nvPr/>
        </p:nvSpPr>
        <p:spPr>
          <a:xfrm>
            <a:off x="2252617" y="5900343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Abraham </a:t>
            </a:r>
            <a:r>
              <a:rPr lang="es-ES" dirty="0" err="1">
                <a:latin typeface="IBM Plex Sans" panose="020B0503050203000203" pitchFamily="34" charset="77"/>
              </a:rPr>
              <a:t>Asfaw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A95D89-958E-1D47-9EFA-455E232AF315}"/>
              </a:ext>
            </a:extLst>
          </p:cNvPr>
          <p:cNvSpPr txBox="1"/>
          <p:nvPr/>
        </p:nvSpPr>
        <p:spPr>
          <a:xfrm>
            <a:off x="2347195" y="3293352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Laura </a:t>
            </a:r>
            <a:r>
              <a:rPr lang="es-ES" dirty="0" err="1">
                <a:latin typeface="IBM Plex Sans" panose="020B0503050203000203" pitchFamily="34" charset="77"/>
              </a:rPr>
              <a:t>Zdanski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1BF8F5-5661-234E-9CF4-2F8A1B6598D2}"/>
              </a:ext>
            </a:extLst>
          </p:cNvPr>
          <p:cNvSpPr txBox="1"/>
          <p:nvPr/>
        </p:nvSpPr>
        <p:spPr>
          <a:xfrm>
            <a:off x="7448230" y="3312714"/>
            <a:ext cx="1907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Paul </a:t>
            </a:r>
            <a:r>
              <a:rPr lang="es-ES" dirty="0" err="1">
                <a:latin typeface="IBM Plex Sans" panose="020B0503050203000203" pitchFamily="34" charset="77"/>
              </a:rPr>
              <a:t>Kassebaum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F6C78F-E7C5-204D-BFC7-95F84AD3B750}"/>
              </a:ext>
            </a:extLst>
          </p:cNvPr>
          <p:cNvSpPr txBox="1"/>
          <p:nvPr/>
        </p:nvSpPr>
        <p:spPr>
          <a:xfrm>
            <a:off x="5107095" y="63313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latin typeface="IBM Plex Sans" panose="020B0503050203000203" pitchFamily="34" charset="77"/>
              </a:rPr>
              <a:t>Leron</a:t>
            </a:r>
            <a:r>
              <a:rPr lang="es-ES" dirty="0">
                <a:latin typeface="IBM Plex Sans" panose="020B0503050203000203" pitchFamily="34" charset="77"/>
              </a:rPr>
              <a:t> Gil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1F478-1A9C-F34E-9D28-F0929BF1F0AB}"/>
              </a:ext>
            </a:extLst>
          </p:cNvPr>
          <p:cNvSpPr txBox="1"/>
          <p:nvPr/>
        </p:nvSpPr>
        <p:spPr>
          <a:xfrm>
            <a:off x="7448230" y="5715677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IBM Plex Sans" panose="020B0503050203000203" pitchFamily="34" charset="77"/>
              </a:rPr>
              <a:t>Yuri </a:t>
            </a:r>
            <a:r>
              <a:rPr lang="es-ES" dirty="0" err="1">
                <a:latin typeface="IBM Plex Sans" panose="020B0503050203000203" pitchFamily="34" charset="77"/>
              </a:rPr>
              <a:t>Kobayashi</a:t>
            </a:r>
            <a:endParaRPr lang="es-ES" dirty="0">
              <a:latin typeface="IBM Plex Sans" panose="020B0503050203000203" pitchFamily="34" charset="77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8CB650-C1CD-D341-94D5-3C078F80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86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B6C6F-C3D0-3A45-A621-8DEB017E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Educators Workshop </a:t>
            </a:r>
            <a:br>
              <a:rPr lang="en-US" dirty="0"/>
            </a:br>
            <a:r>
              <a:rPr lang="en-US" dirty="0"/>
              <a:t>with Harvard, Princeton, NYU and Yale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688B5-458D-0B4D-837B-E164F9260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4963" y="1938194"/>
            <a:ext cx="6079644" cy="455973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CCEF38-835F-6849-B167-D247CFADEEA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938194"/>
            <a:ext cx="2874818" cy="21561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803739-9AD1-5B40-A458-929B295B8D3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4341814"/>
            <a:ext cx="2874818" cy="21561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9787A6-329E-EC47-A774-E0273F30BB27}"/>
              </a:ext>
            </a:extLst>
          </p:cNvPr>
          <p:cNvSpPr txBox="1"/>
          <p:nvPr/>
        </p:nvSpPr>
        <p:spPr>
          <a:xfrm>
            <a:off x="741218" y="4033395"/>
            <a:ext cx="2495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Computer Science Team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469F5E-0F90-2941-94A5-C62B80A629F5}"/>
              </a:ext>
            </a:extLst>
          </p:cNvPr>
          <p:cNvSpPr txBox="1"/>
          <p:nvPr/>
        </p:nvSpPr>
        <p:spPr>
          <a:xfrm>
            <a:off x="741218" y="6437015"/>
            <a:ext cx="354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Undergrad Physics Team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717667-12F5-434B-B9FA-61055B8CCA81}"/>
              </a:ext>
            </a:extLst>
          </p:cNvPr>
          <p:cNvSpPr txBox="1"/>
          <p:nvPr/>
        </p:nvSpPr>
        <p:spPr>
          <a:xfrm>
            <a:off x="8279443" y="6444933"/>
            <a:ext cx="354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Educators Workshop </a:t>
            </a:r>
          </a:p>
        </p:txBody>
      </p:sp>
    </p:spTree>
    <p:extLst>
      <p:ext uri="{BB962C8B-B14F-4D97-AF65-F5344CB8AC3E}">
        <p14:creationId xmlns:p14="http://schemas.microsoft.com/office/powerpoint/2010/main" val="3177647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75A54-90E1-264B-BE2E-292886507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58CD-C136-994F-9852-AD1E8F500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dirty="0" err="1"/>
              <a:t>Qiskit</a:t>
            </a:r>
            <a:r>
              <a:rPr lang="en-US" sz="3600" dirty="0"/>
              <a:t> is an awesome educational tool.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But there are lots of opportunities where we can better accommodate the needs of educators and students in their journey.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726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97DCE-7222-C349-888C-55DC3519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408D-D244-584D-808A-FEA7BB7AC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Tutorial content visible and structured in a way that is easier for educators to build their curriculum</a:t>
            </a:r>
          </a:p>
          <a:p>
            <a:endParaRPr lang="en-US" sz="3600" dirty="0"/>
          </a:p>
          <a:p>
            <a:r>
              <a:rPr lang="en-US" sz="3600" dirty="0"/>
              <a:t>Simpler programming experience for first-time users</a:t>
            </a:r>
          </a:p>
          <a:p>
            <a:endParaRPr lang="en-US" sz="3600" dirty="0"/>
          </a:p>
          <a:p>
            <a:r>
              <a:rPr lang="en-US" sz="3600" dirty="0"/>
              <a:t>Stable instance of </a:t>
            </a:r>
            <a:r>
              <a:rPr lang="en-US" sz="3600" dirty="0" err="1"/>
              <a:t>Qiskit</a:t>
            </a:r>
            <a:r>
              <a:rPr lang="en-US" sz="3600" dirty="0"/>
              <a:t> that does not break during the academic calendar</a:t>
            </a:r>
          </a:p>
        </p:txBody>
      </p:sp>
    </p:spTree>
    <p:extLst>
      <p:ext uri="{BB962C8B-B14F-4D97-AF65-F5344CB8AC3E}">
        <p14:creationId xmlns:p14="http://schemas.microsoft.com/office/powerpoint/2010/main" val="420486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231CC-E737-AB4F-9EF8-636395A8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BE0A-AAE2-3B44-933D-06F2B1D6C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9656" y="1825625"/>
            <a:ext cx="8654143" cy="4351338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/Q Experience is an awesome educational tool.</a:t>
            </a:r>
          </a:p>
          <a:p>
            <a:r>
              <a:rPr lang="en-US" dirty="0"/>
              <a:t>Great tutorial contents and features – but are not noticed</a:t>
            </a:r>
          </a:p>
          <a:p>
            <a:r>
              <a:rPr lang="en-US" dirty="0"/>
              <a:t>Frustration with low visibility </a:t>
            </a:r>
          </a:p>
          <a:p>
            <a:r>
              <a:rPr lang="en-US" dirty="0"/>
              <a:t>Course materials and code generated in the past no longer works 	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E7969-1F4C-7D41-A1FD-BD9DE0D4A0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6595" y="941547"/>
            <a:ext cx="10535690" cy="52263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6C64639-5EE4-3040-8049-E1241028C292}"/>
              </a:ext>
            </a:extLst>
          </p:cNvPr>
          <p:cNvSpPr/>
          <p:nvPr/>
        </p:nvSpPr>
        <p:spPr>
          <a:xfrm>
            <a:off x="4797943" y="5937080"/>
            <a:ext cx="6555856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https://github.com/</a:t>
            </a:r>
            <a:r>
              <a:rPr lang="en-US" sz="2400" dirty="0" err="1"/>
              <a:t>veenaiyuri</a:t>
            </a:r>
            <a:r>
              <a:rPr lang="en-US" sz="2400" dirty="0"/>
              <a:t>/</a:t>
            </a:r>
            <a:r>
              <a:rPr lang="en-US" sz="2400" dirty="0" err="1"/>
              <a:t>qiskit</a:t>
            </a:r>
            <a:r>
              <a:rPr lang="en-US" sz="2400" dirty="0"/>
              <a:t>-education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85E6E2-6B60-7749-B875-1B2954FF0E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3436" y="534934"/>
            <a:ext cx="860096" cy="115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67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2BBC6-DCEB-3C41-802F-2CE7824549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61" y="32248"/>
            <a:ext cx="11963878" cy="682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7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2BBC6-DCEB-3C41-802F-2CE78245499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61" y="32248"/>
            <a:ext cx="11963878" cy="68257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5BE7F1-4BC5-F545-92D4-A0E3CDB431B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1658" y="104437"/>
            <a:ext cx="3831422" cy="12190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750B5A-602C-374F-BFDA-93521F690B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70821" y="3838647"/>
            <a:ext cx="4907118" cy="109773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CF221C1-F434-EA46-BF53-DD8AB5D64F34}"/>
              </a:ext>
            </a:extLst>
          </p:cNvPr>
          <p:cNvCxnSpPr/>
          <p:nvPr/>
        </p:nvCxnSpPr>
        <p:spPr>
          <a:xfrm>
            <a:off x="5714272" y="866274"/>
            <a:ext cx="2202507" cy="0"/>
          </a:xfrm>
          <a:prstGeom prst="straightConnector1">
            <a:avLst/>
          </a:prstGeom>
          <a:ln w="635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265EB-A66A-2541-8C1F-A28A8788404F}"/>
              </a:ext>
            </a:extLst>
          </p:cNvPr>
          <p:cNvCxnSpPr>
            <a:cxnSpLocks/>
          </p:cNvCxnSpPr>
          <p:nvPr/>
        </p:nvCxnSpPr>
        <p:spPr>
          <a:xfrm>
            <a:off x="4994746" y="4387516"/>
            <a:ext cx="2007633" cy="0"/>
          </a:xfrm>
          <a:prstGeom prst="straightConnector1">
            <a:avLst/>
          </a:prstGeom>
          <a:ln w="635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888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21D30B-927E-4A4F-917A-A94FCB0986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pitchFamily="2" charset="0"/>
              </a:rPr>
              <a:t>Minimal </a:t>
            </a:r>
            <a:r>
              <a:rPr lang="en-US" sz="3600" dirty="0" err="1">
                <a:latin typeface="Helvetica" pitchFamily="2" charset="0"/>
              </a:rPr>
              <a:t>qiskit</a:t>
            </a:r>
            <a:r>
              <a:rPr lang="en-US" sz="3600" dirty="0">
                <a:latin typeface="Helvetica" pitchFamily="2" charset="0"/>
              </a:rPr>
              <a:t> syntax, emphasis on quantum computation + education</a:t>
            </a:r>
          </a:p>
          <a:p>
            <a:endParaRPr lang="en-US" sz="3600" dirty="0">
              <a:latin typeface="Helvetica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pitchFamily="2" charset="0"/>
              </a:rPr>
              <a:t>User sees no changes in </a:t>
            </a:r>
            <a:r>
              <a:rPr lang="en-US" sz="3600" dirty="0" err="1">
                <a:latin typeface="Helvetica" pitchFamily="2" charset="0"/>
              </a:rPr>
              <a:t>QiskitEducation</a:t>
            </a:r>
            <a:r>
              <a:rPr lang="en-US" sz="3600" dirty="0">
                <a:latin typeface="Helvetica" pitchFamily="2" charset="0"/>
              </a:rPr>
              <a:t> even if there are changes in </a:t>
            </a:r>
            <a:r>
              <a:rPr lang="en-US" sz="3600" dirty="0" err="1">
                <a:latin typeface="Helvetica" pitchFamily="2" charset="0"/>
              </a:rPr>
              <a:t>qiskit</a:t>
            </a:r>
            <a:r>
              <a:rPr lang="en-US" sz="3600" dirty="0">
                <a:latin typeface="Helvetica" pitchFamily="2" charset="0"/>
              </a:rPr>
              <a:t>-terra</a:t>
            </a:r>
          </a:p>
        </p:txBody>
      </p:sp>
    </p:spTree>
    <p:extLst>
      <p:ext uri="{BB962C8B-B14F-4D97-AF65-F5344CB8AC3E}">
        <p14:creationId xmlns:p14="http://schemas.microsoft.com/office/powerpoint/2010/main" val="110802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1313</TotalTime>
  <Words>206</Words>
  <Application>Microsoft Macintosh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IBM Plex Mono Light</vt:lpstr>
      <vt:lpstr>IBM Plex Sans</vt:lpstr>
      <vt:lpstr>IBM Plex Sans Medium</vt:lpstr>
      <vt:lpstr>Office Theme</vt:lpstr>
      <vt:lpstr>Educator’s Qiskit</vt:lpstr>
      <vt:lpstr>Team Members </vt:lpstr>
      <vt:lpstr>Educators Workshop  with Harvard, Princeton, NYU and Yale </vt:lpstr>
      <vt:lpstr>Opportunity</vt:lpstr>
      <vt:lpstr>Lessons Learned</vt:lpstr>
      <vt:lpstr> </vt:lpstr>
      <vt:lpstr>PowerPoint Presentation</vt:lpstr>
      <vt:lpstr>PowerPoint Presentation</vt:lpstr>
      <vt:lpstr>PowerPoint Presentation</vt:lpstr>
      <vt:lpstr>Localized content improves accessibility</vt:lpstr>
      <vt:lpstr>Goals for first MVP and for the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Q Services</dc:title>
  <dc:creator>FRANCISCO JOSE CABRERA HERNANDEZ</dc:creator>
  <cp:lastModifiedBy>YURI None</cp:lastModifiedBy>
  <cp:revision>31</cp:revision>
  <dcterms:created xsi:type="dcterms:W3CDTF">2019-01-30T03:21:59Z</dcterms:created>
  <dcterms:modified xsi:type="dcterms:W3CDTF">2019-02-01T13:29:43Z</dcterms:modified>
</cp:coreProperties>
</file>

<file path=docProps/thumbnail.jpeg>
</file>